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71" r:id="rId3"/>
    <p:sldId id="279" r:id="rId4"/>
    <p:sldId id="272" r:id="rId5"/>
    <p:sldId id="273" r:id="rId6"/>
    <p:sldId id="258" r:id="rId7"/>
    <p:sldId id="259" r:id="rId8"/>
    <p:sldId id="277" r:id="rId9"/>
    <p:sldId id="278" r:id="rId10"/>
    <p:sldId id="274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6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/>
            <a:t>Dev</a:t>
          </a:r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C23327B3-334D-4972-BD5A-EC0B575C5E86}" type="pres">
      <dgm:prSet presAssocID="{62584336-D0B1-4B0E-BA5C-55B2CED1D39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49D2EDB-CF4D-4ADD-859C-A3331D6734CD}" type="pres">
      <dgm:prSet presAssocID="{E1F87E0E-FF3E-47D3-BFF3-1936BDC1B9A7}" presName="centerShape" presStyleLbl="node0" presStyleIdx="0" presStyleCnt="1"/>
      <dgm:spPr/>
    </dgm:pt>
    <dgm:pt modelId="{C4E6C8C6-1820-4909-BEA3-449EAE78A6F2}" type="pres">
      <dgm:prSet presAssocID="{BC2DF43D-A878-4B6A-B15F-7FFBED6EC842}" presName="oneComp" presStyleCnt="0"/>
      <dgm:spPr/>
    </dgm:pt>
    <dgm:pt modelId="{F0A1146D-18EA-4E6B-8DDD-EB6662E41E6C}" type="pres">
      <dgm:prSet presAssocID="{BC2DF43D-A878-4B6A-B15F-7FFBED6EC842}" presName="dummyConnPt" presStyleCnt="0"/>
      <dgm:spPr/>
    </dgm:pt>
    <dgm:pt modelId="{6DE4A606-4224-44B3-A2D0-CDAFFAC503AF}" type="pres">
      <dgm:prSet presAssocID="{BC2DF43D-A878-4B6A-B15F-7FFBED6EC842}" presName="oneNode" presStyleLbl="node1" presStyleIdx="0" presStyleCnt="1">
        <dgm:presLayoutVars>
          <dgm:bulletEnabled val="1"/>
        </dgm:presLayoutVars>
      </dgm:prSet>
      <dgm:spPr/>
    </dgm:pt>
    <dgm:pt modelId="{EB270A0C-3602-4251-BA91-0E27D122BAAA}" type="pres">
      <dgm:prSet presAssocID="{BC2DF43D-A878-4B6A-B15F-7FFBED6EC842}" presName="dummya" presStyleCnt="0"/>
      <dgm:spPr/>
    </dgm:pt>
    <dgm:pt modelId="{6263A613-80F2-45C8-B7D3-7CED3AD20A59}" type="pres">
      <dgm:prSet presAssocID="{BC2DF43D-A878-4B6A-B15F-7FFBED6EC842}" presName="dummyb" presStyleCnt="0"/>
      <dgm:spPr/>
    </dgm:pt>
    <dgm:pt modelId="{B8B60476-9708-43C7-B972-0917DD49EF33}" type="pres">
      <dgm:prSet presAssocID="{BC2DF43D-A878-4B6A-B15F-7FFBED6EC842}" presName="dummyc" presStyleCnt="0"/>
      <dgm:spPr/>
    </dgm:pt>
    <dgm:pt modelId="{9F25D66C-4869-4875-B60B-77BF598ABE52}" type="pres">
      <dgm:prSet presAssocID="{E6A990DC-0228-4E23-ABC6-C9EE879B9A00}" presName="singleconn" presStyleLbl="sibTrans2D1" presStyleIdx="0" presStyleCnt="1"/>
      <dgm:spPr/>
    </dgm:pt>
  </dgm:ptLst>
  <dgm:cxnLst>
    <dgm:cxn modelId="{FBAE2323-5147-4A38-9EAA-D76BD086395A}" type="presOf" srcId="{BC2DF43D-A878-4B6A-B15F-7FFBED6EC842}" destId="{6DE4A606-4224-44B3-A2D0-CDAFFAC503AF}" srcOrd="0" destOrd="0" presId="urn:microsoft.com/office/officeart/2005/8/layout/radial6"/>
    <dgm:cxn modelId="{711C6839-E180-4334-BBB2-21F2190BA3B3}" type="presOf" srcId="{E6A990DC-0228-4E23-ABC6-C9EE879B9A00}" destId="{9F25D66C-4869-4875-B60B-77BF598ABE52}" srcOrd="0" destOrd="0" presId="urn:microsoft.com/office/officeart/2005/8/layout/radial6"/>
    <dgm:cxn modelId="{5C40F758-5264-4653-AF57-ED244AC8F3A3}" srcId="{E1F87E0E-FF3E-47D3-BFF3-1936BDC1B9A7}" destId="{BC2DF43D-A878-4B6A-B15F-7FFBED6EC842}" srcOrd="0" destOrd="0" parTransId="{17DD7635-F2DC-43BE-A312-49946A09DBA4}" sibTransId="{E6A990DC-0228-4E23-ABC6-C9EE879B9A00}"/>
    <dgm:cxn modelId="{288B8097-D9B3-4E27-AA74-A4C2842A0C27}" type="presOf" srcId="{62584336-D0B1-4B0E-BA5C-55B2CED1D394}" destId="{C23327B3-334D-4972-BD5A-EC0B575C5E86}" srcOrd="0" destOrd="0" presId="urn:microsoft.com/office/officeart/2005/8/layout/radial6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D44FFDC2-B858-48A5-A1B4-023C0B119F55}" type="presOf" srcId="{E1F87E0E-FF3E-47D3-BFF3-1936BDC1B9A7}" destId="{149D2EDB-CF4D-4ADD-859C-A3331D6734CD}" srcOrd="0" destOrd="0" presId="urn:microsoft.com/office/officeart/2005/8/layout/radial6"/>
    <dgm:cxn modelId="{3D1E11F0-F635-471C-86E0-C58B95F5CB64}" type="presParOf" srcId="{C23327B3-334D-4972-BD5A-EC0B575C5E86}" destId="{149D2EDB-CF4D-4ADD-859C-A3331D6734CD}" srcOrd="0" destOrd="0" presId="urn:microsoft.com/office/officeart/2005/8/layout/radial6"/>
    <dgm:cxn modelId="{FC4E42C1-33DA-4527-A434-950D66FBA681}" type="presParOf" srcId="{C23327B3-334D-4972-BD5A-EC0B575C5E86}" destId="{C4E6C8C6-1820-4909-BEA3-449EAE78A6F2}" srcOrd="1" destOrd="0" presId="urn:microsoft.com/office/officeart/2005/8/layout/radial6"/>
    <dgm:cxn modelId="{B8D9DEF1-495B-466F-97C7-9A2AAC35A6D4}" type="presParOf" srcId="{C4E6C8C6-1820-4909-BEA3-449EAE78A6F2}" destId="{F0A1146D-18EA-4E6B-8DDD-EB6662E41E6C}" srcOrd="0" destOrd="0" presId="urn:microsoft.com/office/officeart/2005/8/layout/radial6"/>
    <dgm:cxn modelId="{62539EF7-3752-4DBA-B1EA-B85549A02A2E}" type="presParOf" srcId="{C4E6C8C6-1820-4909-BEA3-449EAE78A6F2}" destId="{6DE4A606-4224-44B3-A2D0-CDAFFAC503AF}" srcOrd="1" destOrd="0" presId="urn:microsoft.com/office/officeart/2005/8/layout/radial6"/>
    <dgm:cxn modelId="{CD08D965-1773-4B7C-8450-77D0128F9163}" type="presParOf" srcId="{C23327B3-334D-4972-BD5A-EC0B575C5E86}" destId="{EB270A0C-3602-4251-BA91-0E27D122BAAA}" srcOrd="2" destOrd="0" presId="urn:microsoft.com/office/officeart/2005/8/layout/radial6"/>
    <dgm:cxn modelId="{980CF4FE-5F42-4E93-A20E-614D9F1951AD}" type="presParOf" srcId="{C23327B3-334D-4972-BD5A-EC0B575C5E86}" destId="{6263A613-80F2-45C8-B7D3-7CED3AD20A59}" srcOrd="3" destOrd="0" presId="urn:microsoft.com/office/officeart/2005/8/layout/radial6"/>
    <dgm:cxn modelId="{A7BFFF0D-BB82-4B86-A0C2-3C0F7066BA9D}" type="presParOf" srcId="{C23327B3-334D-4972-BD5A-EC0B575C5E86}" destId="{B8B60476-9708-43C7-B972-0917DD49EF33}" srcOrd="4" destOrd="0" presId="urn:microsoft.com/office/officeart/2005/8/layout/radial6"/>
    <dgm:cxn modelId="{6172F5B5-639E-4726-9881-BB41266506F5}" type="presParOf" srcId="{C23327B3-334D-4972-BD5A-EC0B575C5E86}" destId="{9F25D66C-4869-4875-B60B-77BF598ABE52}" srcOrd="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5D66C-4869-4875-B60B-77BF598ABE52}">
      <dsp:nvSpPr>
        <dsp:cNvPr id="0" name=""/>
        <dsp:cNvSpPr/>
      </dsp:nvSpPr>
      <dsp:spPr>
        <a:xfrm>
          <a:off x="763355" y="499027"/>
          <a:ext cx="3285245" cy="3285245"/>
        </a:xfrm>
        <a:prstGeom prst="blockArc">
          <a:avLst>
            <a:gd name="adj1" fmla="val 12146"/>
            <a:gd name="adj2" fmla="val 21587854"/>
            <a:gd name="adj3" fmla="val 463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9D2EDB-CF4D-4ADD-859C-A3331D6734CD}">
      <dsp:nvSpPr>
        <dsp:cNvPr id="0" name=""/>
        <dsp:cNvSpPr/>
      </dsp:nvSpPr>
      <dsp:spPr>
        <a:xfrm>
          <a:off x="1644346" y="1380027"/>
          <a:ext cx="1511907" cy="15119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Dev</a:t>
          </a:r>
        </a:p>
      </dsp:txBody>
      <dsp:txXfrm>
        <a:off x="1865760" y="1601441"/>
        <a:ext cx="1069079" cy="1069079"/>
      </dsp:txXfrm>
    </dsp:sp>
    <dsp:sp modelId="{6DE4A606-4224-44B3-A2D0-CDAFFAC503AF}">
      <dsp:nvSpPr>
        <dsp:cNvPr id="0" name=""/>
        <dsp:cNvSpPr/>
      </dsp:nvSpPr>
      <dsp:spPr>
        <a:xfrm>
          <a:off x="3475655" y="1606813"/>
          <a:ext cx="1058335" cy="1058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Customer</a:t>
          </a:r>
        </a:p>
      </dsp:txBody>
      <dsp:txXfrm>
        <a:off x="3630645" y="1761803"/>
        <a:ext cx="748355" cy="748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29-Nov-20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29-Nov-20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29-Nov-20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29-Nov-20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Medical Cosmetic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Member and Queue Manage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FE7B66-E557-4352-975B-AA7CA460EC68}"/>
              </a:ext>
            </a:extLst>
          </p:cNvPr>
          <p:cNvSpPr txBox="1">
            <a:spLocks/>
          </p:cNvSpPr>
          <p:nvPr/>
        </p:nvSpPr>
        <p:spPr>
          <a:xfrm>
            <a:off x="10519794" y="6551802"/>
            <a:ext cx="1672206" cy="306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Eras Light ITC" panose="020B0402030504020804" pitchFamily="34" charset="0"/>
              </a:rPr>
              <a:t>By Idan Golan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4999-EB72-4BF8-9720-4B6B42C8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48D6C-8A9B-42A3-9D81-42144CE6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57" y="1863056"/>
            <a:ext cx="6927908" cy="44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Developer – Full access</a:t>
            </a:r>
          </a:p>
          <a:p>
            <a:r>
              <a:rPr lang="en-US" dirty="0"/>
              <a:t>Customer – Basic User, Access to basic actions of the site</a:t>
            </a:r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0587543"/>
              </p:ext>
            </p:extLst>
          </p:nvPr>
        </p:nvGraphicFramePr>
        <p:xfrm>
          <a:off x="6576270" y="1225492"/>
          <a:ext cx="4800600" cy="42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A87E-E4D4-43F0-854B-48CB9015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5AF3-30F2-423F-B9E4-E10B5A92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website will manage queues for customers cosmetics and medical-cosmetic treatments</a:t>
            </a:r>
          </a:p>
          <a:p>
            <a:r>
              <a:rPr lang="en-US" dirty="0"/>
              <a:t>The front-end side will be develop with React</a:t>
            </a:r>
          </a:p>
          <a:p>
            <a:r>
              <a:rPr lang="en-US" dirty="0"/>
              <a:t>The back-end side will be develop with C#</a:t>
            </a:r>
          </a:p>
          <a:p>
            <a:r>
              <a:rPr lang="en-US" dirty="0"/>
              <a:t>The customer database will be managed with SQL Server</a:t>
            </a:r>
          </a:p>
          <a:p>
            <a:r>
              <a:rPr lang="en-US" dirty="0"/>
              <a:t>The project will be managed with GIT and backed up on GitHub</a:t>
            </a:r>
          </a:p>
        </p:txBody>
      </p:sp>
    </p:spTree>
    <p:extLst>
      <p:ext uri="{BB962C8B-B14F-4D97-AF65-F5344CB8AC3E}">
        <p14:creationId xmlns:p14="http://schemas.microsoft.com/office/powerpoint/2010/main" val="357892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50FE-EFFC-4867-926F-67C7318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Subject and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4BBB2-1E35-4C98-98E2-210510393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that manage cosmetics treatment queues</a:t>
            </a:r>
          </a:p>
          <a:p>
            <a:r>
              <a:rPr lang="en-US" dirty="0"/>
              <a:t>Managing queues by making, editing and canceling appointments</a:t>
            </a:r>
          </a:p>
          <a:p>
            <a:r>
              <a:rPr lang="en-US" dirty="0"/>
              <a:t>Managing users with the ability to customize certain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4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7E1A-0671-4D89-8CFA-186794C2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29F21-176F-4B96-BF6F-F70C1F96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Customers can register users to login to, presents upcoming queues and treatments</a:t>
            </a:r>
          </a:p>
          <a:p>
            <a:r>
              <a:rPr lang="en-US" dirty="0"/>
              <a:t>Customer can change date of upcoming queue and cancel it</a:t>
            </a:r>
          </a:p>
          <a:p>
            <a:r>
              <a:rPr lang="en-US" dirty="0"/>
              <a:t>There will be </a:t>
            </a:r>
            <a:r>
              <a:rPr lang="en-US" b="1" dirty="0"/>
              <a:t>no</a:t>
            </a:r>
            <a:r>
              <a:rPr lang="en-US" dirty="0"/>
              <a:t> on-site payment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6069-0B37-410A-A867-35120D8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FA93-AE95-4CC9-AAF4-2CF06E39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user can have </a:t>
            </a:r>
            <a:r>
              <a:rPr lang="en-US" b="1" dirty="0"/>
              <a:t>1</a:t>
            </a:r>
            <a:r>
              <a:rPr lang="en-US" dirty="0"/>
              <a:t> queue</a:t>
            </a:r>
          </a:p>
          <a:p>
            <a:r>
              <a:rPr lang="en-US" dirty="0"/>
              <a:t>The user can select a date from a calendar of available queues</a:t>
            </a:r>
          </a:p>
          <a:p>
            <a:r>
              <a:rPr lang="en-US" dirty="0"/>
              <a:t>If the user select another queue while he have one, it will overwritten the last queue if the user decides so.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Register</a:t>
            </a:r>
          </a:p>
          <a:p>
            <a:r>
              <a:rPr lang="en-US" dirty="0"/>
              <a:t>Profile </a:t>
            </a:r>
          </a:p>
          <a:p>
            <a:r>
              <a:rPr lang="en-US" dirty="0"/>
              <a:t>About</a:t>
            </a:r>
          </a:p>
          <a:p>
            <a:r>
              <a:rPr lang="en-US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00D7E-C233-4BCE-A2FE-C58FD582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BAF-A3A6-4B77-9022-D2D3CDDA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1"/>
            <a:ext cx="8366620" cy="36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FC72-2B1E-40DA-8090-EBA93D6B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CA721-FD13-428B-87E7-82E06B6E6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1928444"/>
            <a:ext cx="4800600" cy="4271963"/>
          </a:xfrm>
        </p:spPr>
        <p:txBody>
          <a:bodyPr/>
          <a:lstStyle/>
          <a:p>
            <a:r>
              <a:rPr lang="en-US" dirty="0"/>
              <a:t>Login will require: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 Number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ED39E-C017-44E8-9CA8-72BBF046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86" y="597115"/>
            <a:ext cx="402011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6E78-1338-4D0A-8FDB-6FB9BA2E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D59C9-DFD2-40F9-8DD4-D6EB288F61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Register will require: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Password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Phone Number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30412-E839-4E32-8993-DC80163A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08" y="254425"/>
            <a:ext cx="3270163" cy="59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271</TotalTime>
  <Words>212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</vt:lpstr>
      <vt:lpstr>Eras Light ITC</vt:lpstr>
      <vt:lpstr>Cherry Blossom 16x9</vt:lpstr>
      <vt:lpstr>Medical Cosmetic</vt:lpstr>
      <vt:lpstr>About</vt:lpstr>
      <vt:lpstr>Website Subject and Theme</vt:lpstr>
      <vt:lpstr>Features</vt:lpstr>
      <vt:lpstr>Queue</vt:lpstr>
      <vt:lpstr>Page Layout</vt:lpstr>
      <vt:lpstr>Home Page</vt:lpstr>
      <vt:lpstr>Login Page</vt:lpstr>
      <vt:lpstr>Register Page</vt:lpstr>
      <vt:lpstr>SQL Table</vt:lpstr>
      <vt:lpstr>Users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Cosmetic</dc:title>
  <dc:creator>Idan Golan</dc:creator>
  <cp:lastModifiedBy>Idan Golan</cp:lastModifiedBy>
  <cp:revision>22</cp:revision>
  <dcterms:created xsi:type="dcterms:W3CDTF">2020-10-18T11:25:34Z</dcterms:created>
  <dcterms:modified xsi:type="dcterms:W3CDTF">2020-11-29T11:43:50Z</dcterms:modified>
</cp:coreProperties>
</file>